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840" r:id="rId2"/>
  </p:sldMasterIdLst>
  <p:notesMasterIdLst>
    <p:notesMasterId r:id="rId4"/>
  </p:notesMasterIdLst>
  <p:handoutMasterIdLst>
    <p:handoutMasterId r:id="rId5"/>
  </p:handoutMasterIdLst>
  <p:sldIdLst>
    <p:sldId id="256" r:id="rId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18603FDC-E32A-4AB5-989C-0864C3EAD2B8}">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81" autoAdjust="0"/>
    <p:restoredTop sz="94660"/>
  </p:normalViewPr>
  <p:slideViewPr>
    <p:cSldViewPr snapToGrid="0">
      <p:cViewPr>
        <p:scale>
          <a:sx n="75" d="100"/>
          <a:sy n="75" d="100"/>
        </p:scale>
        <p:origin x="1110" y="804"/>
      </p:cViewPr>
      <p:guideLst>
        <p:guide orient="horz" pos="2160"/>
        <p:guide pos="3840"/>
      </p:guideLst>
    </p:cSldViewPr>
  </p:slideViewPr>
  <p:notesTextViewPr>
    <p:cViewPr>
      <p:scale>
        <a:sx n="1" d="1"/>
        <a:sy n="1" d="1"/>
      </p:scale>
      <p:origin x="0" y="0"/>
    </p:cViewPr>
  </p:notesTextViewPr>
  <p:notesViewPr>
    <p:cSldViewPr snapToGrid="0">
      <p:cViewPr varScale="1">
        <p:scale>
          <a:sx n="63" d="100"/>
          <a:sy n="63" d="100"/>
        </p:scale>
        <p:origin x="1986" y="10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viewProps" Target="viewProps.xml"/><Relationship Id="rId2" Type="http://schemas.openxmlformats.org/officeDocument/2006/relationships/slideMaster" Target="slideMasters/slideMaster1.xml"/><Relationship Id="rId1" Type="http://schemas.openxmlformats.org/officeDocument/2006/relationships/customXml" Target="../customXml/item1.xml"/><Relationship Id="rId6" Type="http://schemas.openxmlformats.org/officeDocument/2006/relationships/presProps" Target="presProps.xml"/><Relationship Id="rId5" Type="http://schemas.openxmlformats.org/officeDocument/2006/relationships/handoutMaster" Target="handoutMasters/handoutMaster1.xml"/><Relationship Id="rId4" Type="http://schemas.openxmlformats.org/officeDocument/2006/relationships/notesMaster" Target="notesMasters/notesMaster1.xml"/><Relationship Id="rId9"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E71268B-8AC2-4239-8FAF-7C144C210720}" type="datetimeFigureOut">
              <a:rPr lang="en-US"/>
              <a:t>9/12/2016</a:t>
            </a:fld>
            <a:endParaRPr/>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02BA2C8-71FC-43D0-BD87-0547616971FA}" type="slidenum">
              <a:rPr/>
              <a:t>‹#›</a:t>
            </a:fld>
            <a:endParaRPr/>
          </a:p>
        </p:txBody>
      </p:sp>
    </p:spTree>
    <p:extLst>
      <p:ext uri="{BB962C8B-B14F-4D97-AF65-F5344CB8AC3E}">
        <p14:creationId xmlns:p14="http://schemas.microsoft.com/office/powerpoint/2010/main" val="372921363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5AD8362-6D63-40AC-BAA9-90C3AE6D5875}" type="datetimeFigureOut">
              <a:rPr lang="en-US"/>
              <a:t>9/12/2016</a:t>
            </a:fld>
            <a:endParaRP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685800" y="4400550"/>
            <a:ext cx="5486400" cy="3086100"/>
          </a:xfrm>
          <a:prstGeom prst="rect">
            <a:avLst/>
          </a:prstGeom>
        </p:spPr>
        <p:txBody>
          <a:bodyPr vert="horz" lIns="91440" tIns="45720" rIns="91440" bIns="45720" rtlCol="0"/>
          <a:lstStyle/>
          <a:p>
            <a:pPr lvl="0"/>
            <a:r>
              <a:rPr/>
              <a:t>Click to edit Master text styles</a:t>
            </a:r>
          </a:p>
          <a:p>
            <a:pPr lvl="1"/>
            <a:r>
              <a:rPr/>
              <a:t>Second level</a:t>
            </a:r>
          </a:p>
          <a:p>
            <a:pPr lvl="2"/>
            <a:r>
              <a:rPr/>
              <a:t>Third level</a:t>
            </a:r>
          </a:p>
          <a:p>
            <a:pPr lvl="3"/>
            <a:r>
              <a:rPr/>
              <a:t>Fourth level</a:t>
            </a:r>
          </a:p>
          <a:p>
            <a:pPr lvl="4"/>
            <a:r>
              <a:rPr/>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6539446-6953-447E-A4E3-E7CFBF870046}" type="slidenum">
              <a:rPr/>
              <a:t>‹#›</a:t>
            </a:fld>
            <a:endParaRPr/>
          </a:p>
        </p:txBody>
      </p:sp>
    </p:spTree>
    <p:extLst>
      <p:ext uri="{BB962C8B-B14F-4D97-AF65-F5344CB8AC3E}">
        <p14:creationId xmlns:p14="http://schemas.microsoft.com/office/powerpoint/2010/main" val="14239292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water3"/>
          <p:cNvSpPr/>
          <p:nvPr/>
        </p:nvSpPr>
        <p:spPr>
          <a:xfrm>
            <a:off x="2552" y="5243129"/>
            <a:ext cx="12188952" cy="1614871"/>
          </a:xfrm>
          <a:prstGeom prst="rect">
            <a:avLst/>
          </a:prstGeom>
          <a:gradFill>
            <a:gsLst>
              <a:gs pos="833">
                <a:schemeClr val="accent2">
                  <a:lumMod val="60000"/>
                  <a:lumOff val="40000"/>
                  <a:alpha val="38000"/>
                </a:schemeClr>
              </a:gs>
              <a:gs pos="23000">
                <a:schemeClr val="accent2">
                  <a:lumMod val="60000"/>
                  <a:lumOff val="40000"/>
                </a:schemeClr>
              </a:gs>
              <a:gs pos="100000">
                <a:schemeClr val="accent2">
                  <a:lumMod val="20000"/>
                  <a:lumOff val="80000"/>
                  <a:alpha val="89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5" name="sky"/>
          <p:cNvSpPr/>
          <p:nvPr/>
        </p:nvSpPr>
        <p:spPr>
          <a:xfrm>
            <a:off x="2552" y="0"/>
            <a:ext cx="12188952" cy="5334000"/>
          </a:xfrm>
          <a:prstGeom prst="rect">
            <a:avLst/>
          </a:prstGeom>
          <a:gradFill>
            <a:gsLst>
              <a:gs pos="0">
                <a:schemeClr val="accent2">
                  <a:lumMod val="60000"/>
                  <a:lumOff val="40000"/>
                  <a:alpha val="80000"/>
                </a:schemeClr>
              </a:gs>
              <a:gs pos="99000">
                <a:schemeClr val="accent2">
                  <a:lumMod val="20000"/>
                  <a:lumOff val="80000"/>
                  <a:alpha val="6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pic>
        <p:nvPicPr>
          <p:cNvPr id="6" name="water2"/>
          <p:cNvPicPr>
            <a:picLocks noChangeAspect="1"/>
          </p:cNvPicPr>
          <p:nvPr/>
        </p:nvPicPr>
        <p:blipFill rotWithShape="1">
          <a:blip r:embed="rId2" cstate="print">
            <a:extLst>
              <a:ext uri="{28A0092B-C50C-407E-A947-70E740481C1C}">
                <a14:useLocalDpi xmlns:a14="http://schemas.microsoft.com/office/drawing/2010/main" val="0"/>
              </a:ext>
            </a:extLst>
          </a:blip>
          <a:srcRect l="2674" r="9901"/>
          <a:stretch/>
        </p:blipFill>
        <p:spPr>
          <a:xfrm>
            <a:off x="-1425" y="5497897"/>
            <a:ext cx="12188952" cy="463209"/>
          </a:xfrm>
          <a:prstGeom prst="rect">
            <a:avLst/>
          </a:prstGeom>
          <a:noFill/>
          <a:ln>
            <a:noFill/>
          </a:ln>
        </p:spPr>
      </p:pic>
      <p:pic>
        <p:nvPicPr>
          <p:cNvPr id="7" name="water1"/>
          <p:cNvPicPr>
            <a:picLocks noChangeAspect="1"/>
          </p:cNvPicPr>
          <p:nvPr/>
        </p:nvPicPr>
        <p:blipFill rotWithShape="1">
          <a:blip r:embed="rId3" cstate="print">
            <a:duotone>
              <a:schemeClr val="accent2">
                <a:shade val="45000"/>
                <a:satMod val="135000"/>
              </a:schemeClr>
              <a:prstClr val="white"/>
            </a:duotone>
            <a:extLst>
              <a:ext uri="{28A0092B-C50C-407E-A947-70E740481C1C}">
                <a14:useLocalDpi xmlns:a14="http://schemas.microsoft.com/office/drawing/2010/main" val="0"/>
              </a:ext>
            </a:extLst>
          </a:blip>
          <a:srcRect l="6218" r="6356"/>
          <a:stretch/>
        </p:blipFill>
        <p:spPr>
          <a:xfrm flipH="1">
            <a:off x="-1425" y="5221111"/>
            <a:ext cx="12188952" cy="268288"/>
          </a:xfrm>
          <a:prstGeom prst="rect">
            <a:avLst/>
          </a:prstGeom>
          <a:noFill/>
          <a:ln>
            <a:noFill/>
          </a:ln>
        </p:spPr>
      </p:pic>
      <p:sp>
        <p:nvSpPr>
          <p:cNvPr id="8" name="Rectangle 7"/>
          <p:cNvSpPr/>
          <p:nvPr/>
        </p:nvSpPr>
        <p:spPr>
          <a:xfrm>
            <a:off x="-1425" y="5961106"/>
            <a:ext cx="12188952" cy="896846"/>
          </a:xfrm>
          <a:prstGeom prst="rect">
            <a:avLst/>
          </a:prstGeom>
          <a:gradFill>
            <a:gsLst>
              <a:gs pos="25000">
                <a:schemeClr val="accent6">
                  <a:lumMod val="60000"/>
                  <a:lumOff val="40000"/>
                  <a:alpha val="0"/>
                </a:schemeClr>
              </a:gs>
              <a:gs pos="100000">
                <a:schemeClr val="accent6"/>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ctrTitle"/>
          </p:nvPr>
        </p:nvSpPr>
        <p:spPr>
          <a:xfrm>
            <a:off x="1305872" y="1309047"/>
            <a:ext cx="9602789" cy="2667000"/>
          </a:xfrm>
        </p:spPr>
        <p:txBody>
          <a:bodyPr anchor="b">
            <a:noAutofit/>
          </a:bodyPr>
          <a:lstStyle>
            <a:lvl1pPr algn="ctr">
              <a:defRPr sz="6000"/>
            </a:lvl1pPr>
          </a:lstStyle>
          <a:p>
            <a:r>
              <a:rPr lang="en-US" smtClean="0"/>
              <a:t>Click to edit Master title style</a:t>
            </a:r>
            <a:endParaRPr/>
          </a:p>
        </p:txBody>
      </p:sp>
      <p:sp>
        <p:nvSpPr>
          <p:cNvPr id="3" name="Subtitle 2"/>
          <p:cNvSpPr>
            <a:spLocks noGrp="1"/>
          </p:cNvSpPr>
          <p:nvPr>
            <p:ph type="subTitle" idx="1"/>
          </p:nvPr>
        </p:nvSpPr>
        <p:spPr>
          <a:xfrm>
            <a:off x="1305872" y="4038600"/>
            <a:ext cx="9601200" cy="990600"/>
          </a:xfrm>
        </p:spPr>
        <p:txBody>
          <a:bodyPr>
            <a:normAutofit/>
          </a:bodyPr>
          <a:lstStyle>
            <a:lvl1pPr marL="0" indent="0" algn="ctr">
              <a:spcBef>
                <a:spcPts val="0"/>
              </a:spcBef>
              <a:buNone/>
              <a:defRPr sz="1800" cap="all" baseline="0">
                <a:solidFill>
                  <a:schemeClr val="accent2"/>
                </a:solidFill>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smtClean="0"/>
              <a:t>Click to edit Master subtitle style</a:t>
            </a:r>
            <a:endParaRPr/>
          </a:p>
        </p:txBody>
      </p:sp>
    </p:spTree>
    <p:extLst>
      <p:ext uri="{BB962C8B-B14F-4D97-AF65-F5344CB8AC3E}">
        <p14:creationId xmlns:p14="http://schemas.microsoft.com/office/powerpoint/2010/main" val="29423619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5F4E5243-F52A-4D37-9694-EB26C6C31910}" type="datetime1">
              <a:rPr lang="en-US"/>
              <a:t>9/12/2016</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4FAB73BC-B049-4115-A692-8D63A059BFB8}" type="slidenum">
              <a:rPr/>
              <a:t>‹#›</a:t>
            </a:fld>
            <a:endParaRPr/>
          </a:p>
        </p:txBody>
      </p:sp>
    </p:spTree>
    <p:extLst>
      <p:ext uri="{BB962C8B-B14F-4D97-AF65-F5344CB8AC3E}">
        <p14:creationId xmlns:p14="http://schemas.microsoft.com/office/powerpoint/2010/main" val="35362568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274638"/>
            <a:ext cx="2628900" cy="5440362"/>
          </a:xfrm>
        </p:spPr>
        <p:txBody>
          <a:bodyPr vert="eaVert"/>
          <a:lstStyle/>
          <a:p>
            <a:r>
              <a:rPr lang="en-US" smtClean="0"/>
              <a:t>Click to edit Master title style</a:t>
            </a:r>
            <a:endParaRPr/>
          </a:p>
        </p:txBody>
      </p:sp>
      <p:sp>
        <p:nvSpPr>
          <p:cNvPr id="3" name="Vertical Text Placeholder 2"/>
          <p:cNvSpPr>
            <a:spLocks noGrp="1"/>
          </p:cNvSpPr>
          <p:nvPr>
            <p:ph type="body" orient="vert" idx="1"/>
          </p:nvPr>
        </p:nvSpPr>
        <p:spPr>
          <a:xfrm>
            <a:off x="838200" y="274638"/>
            <a:ext cx="7734300" cy="54403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3A77B6E1-634A-48DC-9E8B-D894023267EF}" type="datetime1">
              <a:rPr lang="en-US"/>
              <a:t>9/12/2016</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4FAB73BC-B049-4115-A692-8D63A059BFB8}" type="slidenum">
              <a:rPr/>
              <a:t>‹#›</a:t>
            </a:fld>
            <a:endParaRPr/>
          </a:p>
        </p:txBody>
      </p:sp>
    </p:spTree>
    <p:extLst>
      <p:ext uri="{BB962C8B-B14F-4D97-AF65-F5344CB8AC3E}">
        <p14:creationId xmlns:p14="http://schemas.microsoft.com/office/powerpoint/2010/main" val="13586516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7B2D3E9E-A95C-48F2-B4BF-A71542E0BE9A}" type="datetime1">
              <a:rPr lang="en-US"/>
              <a:t>9/12/2016</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4FAB73BC-B049-4115-A692-8D63A059BFB8}" type="slidenum">
              <a:rPr/>
              <a:t>‹#›</a:t>
            </a:fld>
            <a:endParaRPr/>
          </a:p>
        </p:txBody>
      </p:sp>
    </p:spTree>
    <p:extLst>
      <p:ext uri="{BB962C8B-B14F-4D97-AF65-F5344CB8AC3E}">
        <p14:creationId xmlns:p14="http://schemas.microsoft.com/office/powerpoint/2010/main" val="3405082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sky"/>
          <p:cNvSpPr/>
          <p:nvPr/>
        </p:nvSpPr>
        <p:spPr>
          <a:xfrm>
            <a:off x="2552" y="-1"/>
            <a:ext cx="12188952" cy="6858002"/>
          </a:xfrm>
          <a:prstGeom prst="rect">
            <a:avLst/>
          </a:prstGeom>
          <a:gradFill>
            <a:gsLst>
              <a:gs pos="0">
                <a:schemeClr val="accent2">
                  <a:lumMod val="60000"/>
                  <a:lumOff val="40000"/>
                  <a:alpha val="80000"/>
                </a:schemeClr>
              </a:gs>
              <a:gs pos="99000">
                <a:schemeClr val="accent2">
                  <a:lumMod val="20000"/>
                  <a:lumOff val="80000"/>
                  <a:alpha val="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822960" rtlCol="0" anchor="ctr"/>
          <a:lstStyle/>
          <a:p>
            <a:pPr algn="ctr"/>
            <a:endParaRPr/>
          </a:p>
        </p:txBody>
      </p:sp>
      <p:sp>
        <p:nvSpPr>
          <p:cNvPr id="2" name="Title 1"/>
          <p:cNvSpPr>
            <a:spLocks noGrp="1"/>
          </p:cNvSpPr>
          <p:nvPr>
            <p:ph type="title"/>
          </p:nvPr>
        </p:nvSpPr>
        <p:spPr>
          <a:xfrm>
            <a:off x="1293813" y="1309047"/>
            <a:ext cx="9601252" cy="2667000"/>
          </a:xfrm>
        </p:spPr>
        <p:txBody>
          <a:bodyPr anchor="b">
            <a:normAutofit/>
          </a:bodyPr>
          <a:lstStyle>
            <a:lvl1pPr algn="ctr">
              <a:defRPr sz="6000" b="0"/>
            </a:lvl1pPr>
          </a:lstStyle>
          <a:p>
            <a:r>
              <a:rPr lang="en-US" smtClean="0"/>
              <a:t>Click to edit Master title style</a:t>
            </a:r>
            <a:endParaRPr/>
          </a:p>
        </p:txBody>
      </p:sp>
      <p:sp>
        <p:nvSpPr>
          <p:cNvPr id="3" name="Text Placeholder 2"/>
          <p:cNvSpPr>
            <a:spLocks noGrp="1"/>
          </p:cNvSpPr>
          <p:nvPr>
            <p:ph type="body" idx="1"/>
          </p:nvPr>
        </p:nvSpPr>
        <p:spPr>
          <a:xfrm>
            <a:off x="1293813" y="4038600"/>
            <a:ext cx="9601200" cy="1143000"/>
          </a:xfrm>
        </p:spPr>
        <p:txBody>
          <a:bodyPr anchor="t">
            <a:normAutofit/>
          </a:bodyPr>
          <a:lstStyle>
            <a:lvl1pPr marL="0" indent="0" algn="ctr">
              <a:spcBef>
                <a:spcPts val="0"/>
              </a:spcBef>
              <a:buNone/>
              <a:defRPr sz="2000" cap="all" baseline="0">
                <a:solidFill>
                  <a:schemeClr val="accent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50F84E2-2D7A-43CF-AC90-352A289A783A}" type="datetime1">
              <a:rPr lang="en-US"/>
              <a:t>9/12/2016</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4FAB73BC-B049-4115-A692-8D63A059BFB8}" type="slidenum">
              <a:rPr/>
              <a:t>‹#›</a:t>
            </a:fld>
            <a:endParaRPr/>
          </a:p>
        </p:txBody>
      </p:sp>
    </p:spTree>
    <p:extLst>
      <p:ext uri="{BB962C8B-B14F-4D97-AF65-F5344CB8AC3E}">
        <p14:creationId xmlns:p14="http://schemas.microsoft.com/office/powerpoint/2010/main" val="30435599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1341120" y="1572768"/>
            <a:ext cx="4572000" cy="4142232"/>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Content Placeholder 3"/>
          <p:cNvSpPr>
            <a:spLocks noGrp="1"/>
          </p:cNvSpPr>
          <p:nvPr>
            <p:ph sz="half" idx="2"/>
          </p:nvPr>
        </p:nvSpPr>
        <p:spPr>
          <a:xfrm>
            <a:off x="6278880" y="1572768"/>
            <a:ext cx="4572000" cy="4142232"/>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4"/>
          <p:cNvSpPr>
            <a:spLocks noGrp="1"/>
          </p:cNvSpPr>
          <p:nvPr>
            <p:ph type="dt" sz="half" idx="10"/>
          </p:nvPr>
        </p:nvSpPr>
        <p:spPr/>
        <p:txBody>
          <a:bodyPr/>
          <a:lstStyle/>
          <a:p>
            <a:fld id="{F12952B5-7A2F-4CC8-B7CE-9234E21C2837}" type="datetime1">
              <a:rPr lang="en-US"/>
              <a:t>9/12/2016</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4FAB73BC-B049-4115-A692-8D63A059BFB8}" type="slidenum">
              <a:rPr/>
              <a:t>‹#›</a:t>
            </a:fld>
            <a:endParaRPr/>
          </a:p>
        </p:txBody>
      </p:sp>
    </p:spTree>
    <p:extLst>
      <p:ext uri="{BB962C8B-B14F-4D97-AF65-F5344CB8AC3E}">
        <p14:creationId xmlns:p14="http://schemas.microsoft.com/office/powerpoint/2010/main" val="42493787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41120" y="1572768"/>
            <a:ext cx="4572000" cy="766588"/>
          </a:xfrm>
        </p:spPr>
        <p:txBody>
          <a:bodyPr anchor="ctr">
            <a:normAutofit/>
          </a:bodyPr>
          <a:lstStyle>
            <a:lvl1pPr marL="0" indent="0">
              <a:spcBef>
                <a:spcPts val="0"/>
              </a:spcBef>
              <a:buNone/>
              <a:defRPr sz="20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341120" y="2365861"/>
            <a:ext cx="4572000" cy="3349140"/>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Text Placeholder 4"/>
          <p:cNvSpPr>
            <a:spLocks noGrp="1"/>
          </p:cNvSpPr>
          <p:nvPr>
            <p:ph type="body" sz="quarter" idx="3"/>
          </p:nvPr>
        </p:nvSpPr>
        <p:spPr>
          <a:xfrm>
            <a:off x="6278880" y="1572768"/>
            <a:ext cx="4572000" cy="766588"/>
          </a:xfrm>
        </p:spPr>
        <p:txBody>
          <a:bodyPr anchor="ctr">
            <a:normAutofit/>
          </a:bodyPr>
          <a:lstStyle>
            <a:lvl1pPr marL="0" indent="0">
              <a:spcBef>
                <a:spcPts val="0"/>
              </a:spcBef>
              <a:buNone/>
              <a:defRPr sz="20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278880" y="2365861"/>
            <a:ext cx="4572000" cy="3349140"/>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7" name="Date Placeholder 6"/>
          <p:cNvSpPr>
            <a:spLocks noGrp="1"/>
          </p:cNvSpPr>
          <p:nvPr>
            <p:ph type="dt" sz="half" idx="10"/>
          </p:nvPr>
        </p:nvSpPr>
        <p:spPr/>
        <p:txBody>
          <a:bodyPr/>
          <a:lstStyle/>
          <a:p>
            <a:fld id="{CE1DA07A-9201-4B4B-BAF2-015AFA30F520}" type="datetime1">
              <a:rPr lang="en-US"/>
              <a:t>9/12/2016</a:t>
            </a:fld>
            <a:endParaRPr/>
          </a:p>
        </p:txBody>
      </p:sp>
      <p:sp>
        <p:nvSpPr>
          <p:cNvPr id="8" name="Footer Placeholder 7"/>
          <p:cNvSpPr>
            <a:spLocks noGrp="1"/>
          </p:cNvSpPr>
          <p:nvPr>
            <p:ph type="ftr" sz="quarter" idx="11"/>
          </p:nvPr>
        </p:nvSpPr>
        <p:spPr/>
        <p:txBody>
          <a:bodyPr/>
          <a:lstStyle/>
          <a:p>
            <a:endParaRPr/>
          </a:p>
        </p:txBody>
      </p:sp>
      <p:sp>
        <p:nvSpPr>
          <p:cNvPr id="9" name="Slide Number Placeholder 8"/>
          <p:cNvSpPr>
            <a:spLocks noGrp="1"/>
          </p:cNvSpPr>
          <p:nvPr>
            <p:ph type="sldNum" sz="quarter" idx="12"/>
          </p:nvPr>
        </p:nvSpPr>
        <p:spPr/>
        <p:txBody>
          <a:bodyPr/>
          <a:lstStyle/>
          <a:p>
            <a:fld id="{4FAB73BC-B049-4115-A692-8D63A059BFB8}" type="slidenum">
              <a:rPr/>
              <a:t>‹#›</a:t>
            </a:fld>
            <a:endParaRPr/>
          </a:p>
        </p:txBody>
      </p:sp>
      <p:sp>
        <p:nvSpPr>
          <p:cNvPr id="10" name="Title 9"/>
          <p:cNvSpPr>
            <a:spLocks noGrp="1"/>
          </p:cNvSpPr>
          <p:nvPr>
            <p:ph type="title"/>
          </p:nvPr>
        </p:nvSpPr>
        <p:spPr/>
        <p:txBody>
          <a:bodyPr/>
          <a:lstStyle/>
          <a:p>
            <a:r>
              <a:rPr lang="en-US" smtClean="0"/>
              <a:t>Click to edit Master title style</a:t>
            </a:r>
            <a:endParaRPr/>
          </a:p>
        </p:txBody>
      </p:sp>
    </p:spTree>
    <p:extLst>
      <p:ext uri="{BB962C8B-B14F-4D97-AF65-F5344CB8AC3E}">
        <p14:creationId xmlns:p14="http://schemas.microsoft.com/office/powerpoint/2010/main" val="1072378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73D7E00A-486F-4252-8B1D-E32645521F49}" type="datetime1">
              <a:rPr lang="en-US"/>
              <a:t>9/12/2016</a:t>
            </a:fld>
            <a:endParaRPr/>
          </a:p>
        </p:txBody>
      </p:sp>
      <p:sp>
        <p:nvSpPr>
          <p:cNvPr id="4" name="Footer Placeholder 3"/>
          <p:cNvSpPr>
            <a:spLocks noGrp="1"/>
          </p:cNvSpPr>
          <p:nvPr>
            <p:ph type="ftr" sz="quarter" idx="11"/>
          </p:nvPr>
        </p:nvSpPr>
        <p:spPr/>
        <p:txBody>
          <a:bodyPr/>
          <a:lstStyle/>
          <a:p>
            <a:endParaRPr/>
          </a:p>
        </p:txBody>
      </p:sp>
      <p:sp>
        <p:nvSpPr>
          <p:cNvPr id="5" name="Slide Number Placeholder 4"/>
          <p:cNvSpPr>
            <a:spLocks noGrp="1"/>
          </p:cNvSpPr>
          <p:nvPr>
            <p:ph type="sldNum" sz="quarter" idx="12"/>
          </p:nvPr>
        </p:nvSpPr>
        <p:spPr/>
        <p:txBody>
          <a:bodyPr/>
          <a:lstStyle/>
          <a:p>
            <a:fld id="{4FAB73BC-B049-4115-A692-8D63A059BFB8}" type="slidenum">
              <a:rPr/>
              <a:t>‹#›</a:t>
            </a:fld>
            <a:endParaRPr/>
          </a:p>
        </p:txBody>
      </p:sp>
      <p:sp>
        <p:nvSpPr>
          <p:cNvPr id="6" name="Title 5"/>
          <p:cNvSpPr>
            <a:spLocks noGrp="1"/>
          </p:cNvSpPr>
          <p:nvPr>
            <p:ph type="title"/>
          </p:nvPr>
        </p:nvSpPr>
        <p:spPr/>
        <p:txBody>
          <a:bodyPr/>
          <a:lstStyle/>
          <a:p>
            <a:r>
              <a:rPr lang="en-US" smtClean="0"/>
              <a:t>Click to edit Master title style</a:t>
            </a:r>
            <a:endParaRPr/>
          </a:p>
        </p:txBody>
      </p:sp>
    </p:spTree>
    <p:extLst>
      <p:ext uri="{BB962C8B-B14F-4D97-AF65-F5344CB8AC3E}">
        <p14:creationId xmlns:p14="http://schemas.microsoft.com/office/powerpoint/2010/main" val="36818866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sky"/>
          <p:cNvSpPr/>
          <p:nvPr/>
        </p:nvSpPr>
        <p:spPr>
          <a:xfrm>
            <a:off x="2552" y="-1"/>
            <a:ext cx="12188952" cy="6858002"/>
          </a:xfrm>
          <a:prstGeom prst="rect">
            <a:avLst/>
          </a:prstGeom>
          <a:gradFill>
            <a:gsLst>
              <a:gs pos="0">
                <a:schemeClr val="accent2">
                  <a:lumMod val="60000"/>
                  <a:lumOff val="40000"/>
                  <a:alpha val="80000"/>
                </a:schemeClr>
              </a:gs>
              <a:gs pos="99000">
                <a:schemeClr val="accent2">
                  <a:lumMod val="20000"/>
                  <a:lumOff val="80000"/>
                  <a:alpha val="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822960" rtlCol="0" anchor="ctr"/>
          <a:lstStyle/>
          <a:p>
            <a:pPr algn="ctr"/>
            <a:endParaRPr/>
          </a:p>
        </p:txBody>
      </p:sp>
      <p:sp>
        <p:nvSpPr>
          <p:cNvPr id="2" name="Date Placeholder 1"/>
          <p:cNvSpPr>
            <a:spLocks noGrp="1"/>
          </p:cNvSpPr>
          <p:nvPr>
            <p:ph type="dt" sz="half" idx="10"/>
          </p:nvPr>
        </p:nvSpPr>
        <p:spPr/>
        <p:txBody>
          <a:bodyPr/>
          <a:lstStyle/>
          <a:p>
            <a:fld id="{8DDF5F92-E675-4B36-9A60-69A962A68675}" type="datetime1">
              <a:rPr lang="en-US"/>
              <a:t>9/12/2016</a:t>
            </a:fld>
            <a:endParaRPr/>
          </a:p>
        </p:txBody>
      </p:sp>
      <p:sp>
        <p:nvSpPr>
          <p:cNvPr id="3" name="Footer Placeholder 2"/>
          <p:cNvSpPr>
            <a:spLocks noGrp="1"/>
          </p:cNvSpPr>
          <p:nvPr>
            <p:ph type="ftr" sz="quarter" idx="11"/>
          </p:nvPr>
        </p:nvSpPr>
        <p:spPr/>
        <p:txBody>
          <a:bodyPr/>
          <a:lstStyle/>
          <a:p>
            <a:endParaRPr/>
          </a:p>
        </p:txBody>
      </p:sp>
      <p:sp>
        <p:nvSpPr>
          <p:cNvPr id="4" name="Slide Number Placeholder 3"/>
          <p:cNvSpPr>
            <a:spLocks noGrp="1"/>
          </p:cNvSpPr>
          <p:nvPr>
            <p:ph type="sldNum" sz="quarter" idx="12"/>
          </p:nvPr>
        </p:nvSpPr>
        <p:spPr/>
        <p:txBody>
          <a:bodyPr/>
          <a:lstStyle/>
          <a:p>
            <a:fld id="{4FAB73BC-B049-4115-A692-8D63A059BFB8}" type="slidenum">
              <a:rPr/>
              <a:t>‹#›</a:t>
            </a:fld>
            <a:endParaRPr/>
          </a:p>
        </p:txBody>
      </p:sp>
    </p:spTree>
    <p:extLst>
      <p:ext uri="{BB962C8B-B14F-4D97-AF65-F5344CB8AC3E}">
        <p14:creationId xmlns:p14="http://schemas.microsoft.com/office/powerpoint/2010/main" val="4922624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127479" y="762000"/>
            <a:ext cx="3377133" cy="2743200"/>
          </a:xfrm>
        </p:spPr>
        <p:txBody>
          <a:bodyPr anchor="b">
            <a:normAutofit/>
          </a:bodyPr>
          <a:lstStyle>
            <a:lvl1pPr>
              <a:defRPr sz="3200" b="0"/>
            </a:lvl1pPr>
          </a:lstStyle>
          <a:p>
            <a:r>
              <a:rPr lang="en-US" smtClean="0"/>
              <a:t>Click to edit Master title style</a:t>
            </a:r>
            <a:endParaRPr/>
          </a:p>
        </p:txBody>
      </p:sp>
      <p:sp>
        <p:nvSpPr>
          <p:cNvPr id="3" name="Content Placeholder 2"/>
          <p:cNvSpPr>
            <a:spLocks noGrp="1"/>
          </p:cNvSpPr>
          <p:nvPr>
            <p:ph idx="1"/>
          </p:nvPr>
        </p:nvSpPr>
        <p:spPr>
          <a:xfrm>
            <a:off x="760413" y="685800"/>
            <a:ext cx="6858000" cy="4572000"/>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Text Placeholder 3"/>
          <p:cNvSpPr>
            <a:spLocks noGrp="1"/>
          </p:cNvSpPr>
          <p:nvPr>
            <p:ph type="body" sz="half" idx="2"/>
          </p:nvPr>
        </p:nvSpPr>
        <p:spPr>
          <a:xfrm>
            <a:off x="8127479" y="3554104"/>
            <a:ext cx="3377133" cy="1703696"/>
          </a:xfrm>
        </p:spPr>
        <p:txBody>
          <a:bodyPr>
            <a:normAutofit/>
          </a:bodyPr>
          <a:lstStyle>
            <a:lvl1pPr marL="0" indent="0">
              <a:lnSpc>
                <a:spcPct val="90000"/>
              </a:lnSpc>
              <a:spcBef>
                <a:spcPts val="800"/>
              </a:spcBef>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F6E2C9B-5FA2-460D-9BE7-B0812FC2A6FF}" type="datetime1">
              <a:rPr lang="en-US"/>
              <a:t>9/12/2016</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4FAB73BC-B049-4115-A692-8D63A059BFB8}" type="slidenum">
              <a:rPr/>
              <a:t>‹#›</a:t>
            </a:fld>
            <a:endParaRPr/>
          </a:p>
        </p:txBody>
      </p:sp>
    </p:spTree>
    <p:extLst>
      <p:ext uri="{BB962C8B-B14F-4D97-AF65-F5344CB8AC3E}">
        <p14:creationId xmlns:p14="http://schemas.microsoft.com/office/powerpoint/2010/main" val="14838976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127479" y="762000"/>
            <a:ext cx="3377133" cy="2743200"/>
          </a:xfrm>
        </p:spPr>
        <p:txBody>
          <a:bodyPr anchor="b">
            <a:normAutofit/>
          </a:bodyPr>
          <a:lstStyle>
            <a:lvl1pPr>
              <a:defRPr sz="3400" b="0"/>
            </a:lvl1pPr>
          </a:lstStyle>
          <a:p>
            <a:r>
              <a:rPr lang="en-US" smtClean="0"/>
              <a:t>Click to edit Master title style</a:t>
            </a:r>
            <a:endParaRPr/>
          </a:p>
        </p:txBody>
      </p:sp>
      <p:sp>
        <p:nvSpPr>
          <p:cNvPr id="3" name="Picture Placeholder 2"/>
          <p:cNvSpPr>
            <a:spLocks noGrp="1"/>
          </p:cNvSpPr>
          <p:nvPr>
            <p:ph type="pic" idx="1"/>
          </p:nvPr>
        </p:nvSpPr>
        <p:spPr>
          <a:xfrm>
            <a:off x="760413" y="685800"/>
            <a:ext cx="6858000" cy="4572000"/>
          </a:xfrm>
          <a:solidFill>
            <a:schemeClr val="bg1">
              <a:lumMod val="95000"/>
            </a:schemeClr>
          </a:solidFill>
        </p:spPr>
        <p:txBody>
          <a:bodyPr>
            <a:norm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a:p>
        </p:txBody>
      </p:sp>
      <p:sp>
        <p:nvSpPr>
          <p:cNvPr id="4" name="Text Placeholder 3"/>
          <p:cNvSpPr>
            <a:spLocks noGrp="1"/>
          </p:cNvSpPr>
          <p:nvPr>
            <p:ph type="body" sz="half" idx="2"/>
          </p:nvPr>
        </p:nvSpPr>
        <p:spPr>
          <a:xfrm>
            <a:off x="8127479" y="3554104"/>
            <a:ext cx="3377133" cy="1703696"/>
          </a:xfrm>
        </p:spPr>
        <p:txBody>
          <a:bodyPr>
            <a:normAutofit/>
          </a:bodyPr>
          <a:lstStyle>
            <a:lvl1pPr marL="0" indent="0">
              <a:lnSpc>
                <a:spcPct val="100000"/>
              </a:lnSpc>
              <a:spcBef>
                <a:spcPts val="800"/>
              </a:spcBef>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374940-A916-4C8B-9648-02A2D3898F9E}" type="datetime1">
              <a:rPr lang="en-US"/>
              <a:t>9/12/2016</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4FAB73BC-B049-4115-A692-8D63A059BFB8}" type="slidenum">
              <a:rPr/>
              <a:t>‹#›</a:t>
            </a:fld>
            <a:endParaRPr/>
          </a:p>
        </p:txBody>
      </p:sp>
    </p:spTree>
    <p:extLst>
      <p:ext uri="{BB962C8B-B14F-4D97-AF65-F5344CB8AC3E}">
        <p14:creationId xmlns:p14="http://schemas.microsoft.com/office/powerpoint/2010/main" val="42166151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sky"/>
          <p:cNvSpPr/>
          <p:nvPr/>
        </p:nvSpPr>
        <p:spPr>
          <a:xfrm>
            <a:off x="2552" y="-1"/>
            <a:ext cx="12188952" cy="6858002"/>
          </a:xfrm>
          <a:prstGeom prst="rect">
            <a:avLst/>
          </a:prstGeom>
          <a:gradFill>
            <a:gsLst>
              <a:gs pos="0">
                <a:schemeClr val="accent2">
                  <a:lumMod val="60000"/>
                  <a:lumOff val="40000"/>
                  <a:alpha val="58000"/>
                </a:schemeClr>
              </a:gs>
              <a:gs pos="88000">
                <a:schemeClr val="accent2">
                  <a:lumMod val="20000"/>
                  <a:lumOff val="80000"/>
                  <a:alpha val="6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822960" rtlCol="0" anchor="ctr"/>
          <a:lstStyle/>
          <a:p>
            <a:pPr algn="ctr"/>
            <a:endParaRPr/>
          </a:p>
        </p:txBody>
      </p:sp>
      <p:sp>
        <p:nvSpPr>
          <p:cNvPr id="8" name="water3"/>
          <p:cNvSpPr/>
          <p:nvPr/>
        </p:nvSpPr>
        <p:spPr>
          <a:xfrm>
            <a:off x="2552" y="6064101"/>
            <a:ext cx="12188952" cy="793899"/>
          </a:xfrm>
          <a:prstGeom prst="rect">
            <a:avLst/>
          </a:prstGeom>
          <a:gradFill>
            <a:gsLst>
              <a:gs pos="833">
                <a:schemeClr val="accent2">
                  <a:lumMod val="60000"/>
                  <a:lumOff val="40000"/>
                  <a:alpha val="38000"/>
                </a:schemeClr>
              </a:gs>
              <a:gs pos="49000">
                <a:schemeClr val="accent2">
                  <a:lumMod val="60000"/>
                  <a:lumOff val="40000"/>
                </a:schemeClr>
              </a:gs>
              <a:gs pos="100000">
                <a:schemeClr val="accent2">
                  <a:lumMod val="20000"/>
                  <a:lumOff val="80000"/>
                  <a:alpha val="89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pic>
        <p:nvPicPr>
          <p:cNvPr id="9" name="water2"/>
          <p:cNvPicPr>
            <a:picLocks noChangeAspect="1"/>
          </p:cNvPicPr>
          <p:nvPr/>
        </p:nvPicPr>
        <p:blipFill rotWithShape="1">
          <a:blip r:embed="rId13" cstate="print">
            <a:extLst>
              <a:ext uri="{28A0092B-C50C-407E-A947-70E740481C1C}">
                <a14:useLocalDpi xmlns:a14="http://schemas.microsoft.com/office/drawing/2010/main" val="0"/>
              </a:ext>
            </a:extLst>
          </a:blip>
          <a:srcRect l="2674" r="9901"/>
          <a:stretch/>
        </p:blipFill>
        <p:spPr>
          <a:xfrm>
            <a:off x="-1425" y="6256181"/>
            <a:ext cx="12188952" cy="463209"/>
          </a:xfrm>
          <a:prstGeom prst="rect">
            <a:avLst/>
          </a:prstGeom>
          <a:noFill/>
          <a:ln>
            <a:noFill/>
          </a:ln>
        </p:spPr>
      </p:pic>
      <p:pic>
        <p:nvPicPr>
          <p:cNvPr id="10" name="water1"/>
          <p:cNvPicPr>
            <a:picLocks noChangeAspect="1"/>
          </p:cNvPicPr>
          <p:nvPr/>
        </p:nvPicPr>
        <p:blipFill rotWithShape="1">
          <a:blip r:embed="rId14" cstate="print">
            <a:duotone>
              <a:schemeClr val="accent2">
                <a:shade val="45000"/>
                <a:satMod val="135000"/>
              </a:schemeClr>
              <a:prstClr val="white"/>
            </a:duotone>
            <a:extLst>
              <a:ext uri="{28A0092B-C50C-407E-A947-70E740481C1C}">
                <a14:useLocalDpi xmlns:a14="http://schemas.microsoft.com/office/drawing/2010/main" val="0"/>
              </a:ext>
            </a:extLst>
          </a:blip>
          <a:srcRect l="6218" r="6356"/>
          <a:stretch/>
        </p:blipFill>
        <p:spPr>
          <a:xfrm flipH="1">
            <a:off x="-1425" y="5979395"/>
            <a:ext cx="12188952" cy="268288"/>
          </a:xfrm>
          <a:prstGeom prst="rect">
            <a:avLst/>
          </a:prstGeom>
          <a:noFill/>
          <a:ln>
            <a:noFill/>
          </a:ln>
        </p:spPr>
      </p:pic>
      <p:sp>
        <p:nvSpPr>
          <p:cNvPr id="2" name="Title Placeholder 1"/>
          <p:cNvSpPr>
            <a:spLocks noGrp="1"/>
          </p:cNvSpPr>
          <p:nvPr>
            <p:ph type="title"/>
          </p:nvPr>
        </p:nvSpPr>
        <p:spPr>
          <a:xfrm>
            <a:off x="1341120" y="265176"/>
            <a:ext cx="9509759" cy="1088136"/>
          </a:xfrm>
          <a:prstGeom prst="rect">
            <a:avLst/>
          </a:prstGeom>
        </p:spPr>
        <p:txBody>
          <a:bodyPr vert="horz" lIns="91440" tIns="45720" rIns="91440" bIns="45720" rtlCol="0" anchor="b">
            <a:normAutofit/>
          </a:bodyPr>
          <a:lstStyle/>
          <a:p>
            <a:r>
              <a:rPr lang="en-US" smtClean="0"/>
              <a:t>Click to edit Master title style</a:t>
            </a:r>
            <a:endParaRPr/>
          </a:p>
        </p:txBody>
      </p:sp>
      <p:sp>
        <p:nvSpPr>
          <p:cNvPr id="3" name="Text Placeholder 2"/>
          <p:cNvSpPr>
            <a:spLocks noGrp="1"/>
          </p:cNvSpPr>
          <p:nvPr>
            <p:ph type="body" idx="1"/>
          </p:nvPr>
        </p:nvSpPr>
        <p:spPr>
          <a:xfrm>
            <a:off x="1341120" y="1572768"/>
            <a:ext cx="9509760" cy="414223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2"/>
          </p:nvPr>
        </p:nvSpPr>
        <p:spPr>
          <a:xfrm>
            <a:off x="8875776" y="6601968"/>
            <a:ext cx="960120" cy="237744"/>
          </a:xfrm>
          <a:prstGeom prst="rect">
            <a:avLst/>
          </a:prstGeom>
        </p:spPr>
        <p:txBody>
          <a:bodyPr vert="horz" lIns="91440" tIns="45720" rIns="91440" bIns="45720" rtlCol="0" anchor="ctr"/>
          <a:lstStyle>
            <a:lvl1pPr algn="l">
              <a:defRPr sz="800" cap="all" baseline="0">
                <a:solidFill>
                  <a:schemeClr val="tx1"/>
                </a:solidFill>
              </a:defRPr>
            </a:lvl1pPr>
          </a:lstStyle>
          <a:p>
            <a:fld id="{5586B75A-687E-405C-8A0B-8D00578BA2C3}" type="datetime1">
              <a:rPr lang="en-US"/>
              <a:pPr/>
              <a:t>9/12/2016</a:t>
            </a:fld>
            <a:endParaRPr/>
          </a:p>
        </p:txBody>
      </p:sp>
      <p:sp>
        <p:nvSpPr>
          <p:cNvPr id="5" name="Footer Placeholder 4"/>
          <p:cNvSpPr>
            <a:spLocks noGrp="1"/>
          </p:cNvSpPr>
          <p:nvPr>
            <p:ph type="ftr" sz="quarter" idx="3"/>
          </p:nvPr>
        </p:nvSpPr>
        <p:spPr>
          <a:xfrm>
            <a:off x="1341120" y="6601968"/>
            <a:ext cx="7159752" cy="237744"/>
          </a:xfrm>
          <a:prstGeom prst="rect">
            <a:avLst/>
          </a:prstGeom>
        </p:spPr>
        <p:txBody>
          <a:bodyPr vert="horz" lIns="91440" tIns="45720" rIns="91440" bIns="45720" rtlCol="0" anchor="ctr"/>
          <a:lstStyle>
            <a:lvl1pPr algn="l">
              <a:defRPr sz="800" cap="all" baseline="0">
                <a:solidFill>
                  <a:schemeClr val="tx1"/>
                </a:solidFill>
              </a:defRPr>
            </a:lvl1pPr>
          </a:lstStyle>
          <a:p>
            <a:endParaRPr/>
          </a:p>
        </p:txBody>
      </p:sp>
      <p:sp>
        <p:nvSpPr>
          <p:cNvPr id="6" name="Slide Number Placeholder 5"/>
          <p:cNvSpPr>
            <a:spLocks noGrp="1"/>
          </p:cNvSpPr>
          <p:nvPr>
            <p:ph type="sldNum" sz="quarter" idx="4"/>
          </p:nvPr>
        </p:nvSpPr>
        <p:spPr>
          <a:xfrm>
            <a:off x="10210800" y="6601968"/>
            <a:ext cx="640080" cy="237744"/>
          </a:xfrm>
          <a:prstGeom prst="rect">
            <a:avLst/>
          </a:prstGeom>
        </p:spPr>
        <p:txBody>
          <a:bodyPr vert="horz" lIns="91440" tIns="45720" rIns="91440" bIns="45720" rtlCol="0" anchor="ctr"/>
          <a:lstStyle>
            <a:lvl1pPr algn="r">
              <a:defRPr sz="800" cap="all" baseline="0">
                <a:solidFill>
                  <a:schemeClr val="tx1"/>
                </a:solidFill>
              </a:defRPr>
            </a:lvl1pPr>
          </a:lstStyle>
          <a:p>
            <a:fld id="{4FAB73BC-B049-4115-A692-8D63A059BFB8}" type="slidenum">
              <a:rPr/>
              <a:pPr/>
              <a:t>‹#›</a:t>
            </a:fld>
            <a:endParaRPr/>
          </a:p>
        </p:txBody>
      </p:sp>
    </p:spTree>
    <p:extLst>
      <p:ext uri="{BB962C8B-B14F-4D97-AF65-F5344CB8AC3E}">
        <p14:creationId xmlns:p14="http://schemas.microsoft.com/office/powerpoint/2010/main" val="3877551537"/>
      </p:ext>
    </p:extLst>
  </p:cSld>
  <p:clrMap bg1="lt1" tx1="dk1" bg2="lt2" tx2="dk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49" r:id="rId9"/>
    <p:sldLayoutId id="2147483850" r:id="rId10"/>
    <p:sldLayoutId id="2147483851"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hf sldNum="0" hdr="0" ftr="0" dt="0"/>
  <p:txStyles>
    <p:titleStyle>
      <a:lvl1pPr algn="l" defTabSz="914400" rtl="0" eaLnBrk="1" latinLnBrk="0" hangingPunct="1">
        <a:lnSpc>
          <a:spcPct val="90000"/>
        </a:lnSpc>
        <a:spcBef>
          <a:spcPct val="0"/>
        </a:spcBef>
        <a:buNone/>
        <a:defRPr sz="3800" kern="1200">
          <a:solidFill>
            <a:schemeClr val="accent2">
              <a:lumMod val="50000"/>
            </a:schemeClr>
          </a:solidFill>
          <a:latin typeface="+mj-lt"/>
          <a:ea typeface="+mj-ea"/>
          <a:cs typeface="+mj-cs"/>
        </a:defRPr>
      </a:lvl1pPr>
    </p:titleStyle>
    <p:bodyStyle>
      <a:lvl1pPr marL="274320" indent="-228600" algn="l" defTabSz="914400" rtl="0" eaLnBrk="1" latinLnBrk="0" hangingPunct="1">
        <a:lnSpc>
          <a:spcPct val="90000"/>
        </a:lnSpc>
        <a:spcBef>
          <a:spcPts val="1800"/>
        </a:spcBef>
        <a:buSzPct val="100000"/>
        <a:buFont typeface="Arial" pitchFamily="34" charset="0"/>
        <a:buChar char="•"/>
        <a:defRPr sz="2000" kern="1200">
          <a:solidFill>
            <a:schemeClr val="accent2">
              <a:lumMod val="75000"/>
            </a:schemeClr>
          </a:solidFill>
          <a:latin typeface="+mn-lt"/>
          <a:ea typeface="+mn-ea"/>
          <a:cs typeface="+mn-cs"/>
        </a:defRPr>
      </a:lvl1pPr>
      <a:lvl2pPr marL="548640" indent="-228600" algn="l" defTabSz="914400" rtl="0" eaLnBrk="1" latinLnBrk="0" hangingPunct="1">
        <a:lnSpc>
          <a:spcPct val="90000"/>
        </a:lnSpc>
        <a:spcBef>
          <a:spcPts val="1000"/>
        </a:spcBef>
        <a:buSzPct val="100000"/>
        <a:buFont typeface="Arial" pitchFamily="34" charset="0"/>
        <a:buChar char="•"/>
        <a:defRPr sz="1800" kern="1200">
          <a:solidFill>
            <a:schemeClr val="accent2">
              <a:lumMod val="75000"/>
            </a:schemeClr>
          </a:solidFill>
          <a:latin typeface="+mn-lt"/>
          <a:ea typeface="+mn-ea"/>
          <a:cs typeface="+mn-cs"/>
        </a:defRPr>
      </a:lvl2pPr>
      <a:lvl3pPr marL="822960" indent="-228600" algn="l" defTabSz="914400" rtl="0" eaLnBrk="1" latinLnBrk="0" hangingPunct="1">
        <a:lnSpc>
          <a:spcPct val="90000"/>
        </a:lnSpc>
        <a:spcBef>
          <a:spcPts val="800"/>
        </a:spcBef>
        <a:buSzPct val="100000"/>
        <a:buFont typeface="Arial" pitchFamily="34" charset="0"/>
        <a:buChar char="•"/>
        <a:defRPr sz="1600" kern="1200">
          <a:solidFill>
            <a:schemeClr val="accent2">
              <a:lumMod val="75000"/>
            </a:schemeClr>
          </a:solidFill>
          <a:latin typeface="+mn-lt"/>
          <a:ea typeface="+mn-ea"/>
          <a:cs typeface="+mn-cs"/>
        </a:defRPr>
      </a:lvl3pPr>
      <a:lvl4pPr marL="1097280" indent="-228600" algn="l" defTabSz="914400" rtl="0" eaLnBrk="1" latinLnBrk="0" hangingPunct="1">
        <a:lnSpc>
          <a:spcPct val="90000"/>
        </a:lnSpc>
        <a:spcBef>
          <a:spcPts val="800"/>
        </a:spcBef>
        <a:buSzPct val="100000"/>
        <a:buFont typeface="Arial" pitchFamily="34" charset="0"/>
        <a:buChar char="•"/>
        <a:defRPr sz="1400" kern="1200">
          <a:solidFill>
            <a:schemeClr val="accent2">
              <a:lumMod val="75000"/>
            </a:schemeClr>
          </a:solidFill>
          <a:latin typeface="+mn-lt"/>
          <a:ea typeface="+mn-ea"/>
          <a:cs typeface="+mn-cs"/>
        </a:defRPr>
      </a:lvl4pPr>
      <a:lvl5pPr marL="1371600" indent="-228600" algn="l" defTabSz="914400" rtl="0" eaLnBrk="1" latinLnBrk="0" hangingPunct="1">
        <a:lnSpc>
          <a:spcPct val="90000"/>
        </a:lnSpc>
        <a:spcBef>
          <a:spcPts val="800"/>
        </a:spcBef>
        <a:buSzPct val="100000"/>
        <a:buFont typeface="Arial" pitchFamily="34" charset="0"/>
        <a:buChar char="•"/>
        <a:defRPr sz="1400" kern="1200">
          <a:solidFill>
            <a:schemeClr val="accent2">
              <a:lumMod val="75000"/>
            </a:schemeClr>
          </a:solidFill>
          <a:latin typeface="+mn-lt"/>
          <a:ea typeface="+mn-ea"/>
          <a:cs typeface="+mn-cs"/>
        </a:defRPr>
      </a:lvl5pPr>
      <a:lvl6pPr marL="1645920" indent="-228600" algn="l" defTabSz="914400" rtl="0" eaLnBrk="1" latinLnBrk="0" hangingPunct="1">
        <a:lnSpc>
          <a:spcPct val="90000"/>
        </a:lnSpc>
        <a:spcBef>
          <a:spcPts val="800"/>
        </a:spcBef>
        <a:buSzPct val="100000"/>
        <a:buFont typeface="Arial" pitchFamily="34" charset="0"/>
        <a:buChar char="•"/>
        <a:defRPr sz="1400" kern="1200">
          <a:solidFill>
            <a:schemeClr val="accent2">
              <a:lumMod val="75000"/>
            </a:schemeClr>
          </a:solidFill>
          <a:latin typeface="+mn-lt"/>
          <a:ea typeface="+mn-ea"/>
          <a:cs typeface="+mn-cs"/>
        </a:defRPr>
      </a:lvl6pPr>
      <a:lvl7pPr marL="1920240" indent="-228600" algn="l" defTabSz="914400" rtl="0" eaLnBrk="1" latinLnBrk="0" hangingPunct="1">
        <a:lnSpc>
          <a:spcPct val="90000"/>
        </a:lnSpc>
        <a:spcBef>
          <a:spcPts val="800"/>
        </a:spcBef>
        <a:buSzPct val="100000"/>
        <a:buFont typeface="Arial" pitchFamily="34" charset="0"/>
        <a:buChar char="•"/>
        <a:defRPr sz="1400" kern="1200">
          <a:solidFill>
            <a:schemeClr val="accent2">
              <a:lumMod val="75000"/>
            </a:schemeClr>
          </a:solidFill>
          <a:latin typeface="+mn-lt"/>
          <a:ea typeface="+mn-ea"/>
          <a:cs typeface="+mn-cs"/>
        </a:defRPr>
      </a:lvl7pPr>
      <a:lvl8pPr marL="2194560" indent="-228600" algn="l" defTabSz="914400" rtl="0" eaLnBrk="1" latinLnBrk="0" hangingPunct="1">
        <a:lnSpc>
          <a:spcPct val="90000"/>
        </a:lnSpc>
        <a:spcBef>
          <a:spcPts val="800"/>
        </a:spcBef>
        <a:buSzPct val="100000"/>
        <a:buFont typeface="Arial" pitchFamily="34" charset="0"/>
        <a:buChar char="•"/>
        <a:defRPr sz="1400" kern="1200">
          <a:solidFill>
            <a:schemeClr val="accent2">
              <a:lumMod val="75000"/>
            </a:schemeClr>
          </a:solidFill>
          <a:latin typeface="+mn-lt"/>
          <a:ea typeface="+mn-ea"/>
          <a:cs typeface="+mn-cs"/>
        </a:defRPr>
      </a:lvl8pPr>
      <a:lvl9pPr marL="2468880" indent="-228600" algn="l" defTabSz="914400" rtl="0" eaLnBrk="1" latinLnBrk="0" hangingPunct="1">
        <a:lnSpc>
          <a:spcPct val="90000"/>
        </a:lnSpc>
        <a:spcBef>
          <a:spcPts val="800"/>
        </a:spcBef>
        <a:buSzPct val="100000"/>
        <a:buFont typeface="Arial" pitchFamily="34" charset="0"/>
        <a:buChar char="•"/>
        <a:defRPr sz="1400" kern="1200">
          <a:solidFill>
            <a:schemeClr val="accent2">
              <a:lumMod val="75000"/>
            </a:schemeClr>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4020497"/>
            <a:ext cx="12192000" cy="2667000"/>
          </a:xfrm>
        </p:spPr>
        <p:txBody>
          <a:bodyPr/>
          <a:lstStyle/>
          <a:p>
            <a:r>
              <a:rPr lang="fr-FR" sz="3200" dirty="0" err="1" smtClean="0"/>
              <a:t>Lillie</a:t>
            </a:r>
            <a:r>
              <a:rPr lang="fr-FR" sz="3200" dirty="0" smtClean="0"/>
              <a:t> est une fille exceptionnelle.</a:t>
            </a:r>
            <a:br>
              <a:rPr lang="fr-FR" sz="3200" dirty="0" smtClean="0"/>
            </a:br>
            <a:r>
              <a:rPr lang="fr-FR" sz="3200" dirty="0" smtClean="0"/>
              <a:t/>
            </a:r>
            <a:br>
              <a:rPr lang="fr-FR" sz="3200" dirty="0" smtClean="0"/>
            </a:br>
            <a:r>
              <a:rPr lang="fr-FR" sz="3200" dirty="0" smtClean="0"/>
              <a:t>Madame </a:t>
            </a:r>
            <a:r>
              <a:rPr lang="fr-FR" sz="3200" dirty="0" err="1" smtClean="0"/>
              <a:t>McDevitt</a:t>
            </a:r>
            <a:r>
              <a:rPr lang="fr-FR" sz="3200" dirty="0" smtClean="0"/>
              <a:t> lui donne un croque-monsieur.</a:t>
            </a:r>
            <a:br>
              <a:rPr lang="fr-FR" sz="3200" dirty="0" smtClean="0"/>
            </a:br>
            <a:r>
              <a:rPr lang="fr-FR" sz="3200" dirty="0" smtClean="0"/>
              <a:t/>
            </a:r>
            <a:br>
              <a:rPr lang="fr-FR" sz="3200" dirty="0" smtClean="0"/>
            </a:br>
            <a:r>
              <a:rPr lang="fr-FR" sz="3200" dirty="0" err="1" smtClean="0"/>
              <a:t>Lillie</a:t>
            </a:r>
            <a:r>
              <a:rPr lang="fr-FR" sz="3200" dirty="0" smtClean="0"/>
              <a:t> la remercie.</a:t>
            </a:r>
            <a:br>
              <a:rPr lang="fr-FR" sz="3200" dirty="0" smtClean="0"/>
            </a:br>
            <a:r>
              <a:rPr lang="fr-FR" sz="3200" dirty="0" smtClean="0"/>
              <a:t/>
            </a:r>
            <a:br>
              <a:rPr lang="fr-FR" sz="3200" dirty="0" smtClean="0"/>
            </a:br>
            <a:r>
              <a:rPr lang="fr-FR" sz="3200" dirty="0" err="1" smtClean="0"/>
              <a:t>Lillie</a:t>
            </a:r>
            <a:r>
              <a:rPr lang="fr-FR" sz="3200" dirty="0" smtClean="0"/>
              <a:t> est contente.</a:t>
            </a:r>
            <a:br>
              <a:rPr lang="fr-FR" sz="3200" dirty="0" smtClean="0"/>
            </a:br>
            <a:r>
              <a:rPr lang="fr-FR" sz="3200" dirty="0" smtClean="0"/>
              <a:t/>
            </a:r>
            <a:br>
              <a:rPr lang="fr-FR" sz="3200" dirty="0" smtClean="0"/>
            </a:br>
            <a:r>
              <a:rPr lang="fr-FR" sz="3200" dirty="0" smtClean="0"/>
              <a:t>Joffrey la regarde en secret.</a:t>
            </a:r>
            <a:br>
              <a:rPr lang="fr-FR" sz="3200" dirty="0" smtClean="0"/>
            </a:br>
            <a:r>
              <a:rPr lang="fr-FR" sz="3200" dirty="0" smtClean="0"/>
              <a:t/>
            </a:r>
            <a:br>
              <a:rPr lang="fr-FR" sz="3200" dirty="0" smtClean="0"/>
            </a:br>
            <a:r>
              <a:rPr lang="fr-FR" sz="3200" dirty="0" smtClean="0"/>
              <a:t>Joffrey court vite vers </a:t>
            </a:r>
            <a:r>
              <a:rPr lang="fr-FR" sz="3200" dirty="0" err="1" smtClean="0"/>
              <a:t>Lillie</a:t>
            </a:r>
            <a:r>
              <a:rPr lang="fr-FR" sz="3200" dirty="0" smtClean="0"/>
              <a:t>.</a:t>
            </a:r>
            <a:br>
              <a:rPr lang="fr-FR" sz="3200" dirty="0" smtClean="0"/>
            </a:br>
            <a:r>
              <a:rPr lang="fr-FR" sz="3200" dirty="0" smtClean="0"/>
              <a:t/>
            </a:r>
            <a:br>
              <a:rPr lang="fr-FR" sz="3200" dirty="0" smtClean="0"/>
            </a:br>
            <a:r>
              <a:rPr lang="fr-FR" sz="3200" dirty="0" smtClean="0"/>
              <a:t>Joffrey prend le sandwich de </a:t>
            </a:r>
            <a:r>
              <a:rPr lang="fr-FR" sz="3200" dirty="0" err="1" smtClean="0"/>
              <a:t>Lillie</a:t>
            </a:r>
            <a:r>
              <a:rPr lang="fr-FR" sz="3200" dirty="0" smtClean="0"/>
              <a:t>!</a:t>
            </a:r>
            <a:br>
              <a:rPr lang="fr-FR" sz="3200" dirty="0" smtClean="0"/>
            </a:br>
            <a:r>
              <a:rPr lang="fr-FR" sz="3200" dirty="0"/>
              <a:t/>
            </a:r>
            <a:br>
              <a:rPr lang="fr-FR" sz="3200" dirty="0"/>
            </a:br>
            <a:r>
              <a:rPr lang="fr-FR" sz="3200" dirty="0" smtClean="0"/>
              <a:t>Joffrey court dans l’autre direction et mange le sandwich.</a:t>
            </a:r>
            <a:endParaRPr lang="fr-FR" sz="3200" dirty="0"/>
          </a:p>
        </p:txBody>
      </p:sp>
    </p:spTree>
    <p:extLst>
      <p:ext uri="{BB962C8B-B14F-4D97-AF65-F5344CB8AC3E}">
        <p14:creationId xmlns:p14="http://schemas.microsoft.com/office/powerpoint/2010/main" val="15039029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Ocean 16x9">
  <a:themeElements>
    <a:clrScheme name="Ocean">
      <a:dk1>
        <a:sysClr val="windowText" lastClr="000000"/>
      </a:dk1>
      <a:lt1>
        <a:sysClr val="window" lastClr="FFFFFF"/>
      </a:lt1>
      <a:dk2>
        <a:srgbClr val="323232"/>
      </a:dk2>
      <a:lt2>
        <a:srgbClr val="E3DED1"/>
      </a:lt2>
      <a:accent1>
        <a:srgbClr val="4557A1"/>
      </a:accent1>
      <a:accent2>
        <a:srgbClr val="3691AA"/>
      </a:accent2>
      <a:accent3>
        <a:srgbClr val="893768"/>
      </a:accent3>
      <a:accent4>
        <a:srgbClr val="4E8542"/>
      </a:accent4>
      <a:accent5>
        <a:srgbClr val="A25A12"/>
      </a:accent5>
      <a:accent6>
        <a:srgbClr val="C19859"/>
      </a:accent6>
      <a:hlink>
        <a:srgbClr val="6B9F25"/>
      </a:hlink>
      <a:folHlink>
        <a:srgbClr val="B26B02"/>
      </a:folHlink>
    </a:clrScheme>
    <a:fontScheme name="Georgia">
      <a:majorFont>
        <a:latin typeface="Georg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eorg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Office Theme">
  <a:themeElements>
    <a:clrScheme name="Ocean">
      <a:dk1>
        <a:sysClr val="windowText" lastClr="000000"/>
      </a:dk1>
      <a:lt1>
        <a:sysClr val="window" lastClr="FFFFFF"/>
      </a:lt1>
      <a:dk2>
        <a:srgbClr val="323232"/>
      </a:dk2>
      <a:lt2>
        <a:srgbClr val="E3DED1"/>
      </a:lt2>
      <a:accent1>
        <a:srgbClr val="4557A1"/>
      </a:accent1>
      <a:accent2>
        <a:srgbClr val="3691AA"/>
      </a:accent2>
      <a:accent3>
        <a:srgbClr val="893768"/>
      </a:accent3>
      <a:accent4>
        <a:srgbClr val="4E8542"/>
      </a:accent4>
      <a:accent5>
        <a:srgbClr val="A25A12"/>
      </a:accent5>
      <a:accent6>
        <a:srgbClr val="C19859"/>
      </a:accent6>
      <a:hlink>
        <a:srgbClr val="6B9F25"/>
      </a:hlink>
      <a:folHlink>
        <a:srgbClr val="B26B02"/>
      </a:folHlink>
    </a:clrScheme>
    <a:fontScheme name="Georgia">
      <a:majorFont>
        <a:latin typeface="Georg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eorg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ppt/theme/theme3.xml><?xml version="1.0" encoding="utf-8"?>
<a:theme xmlns:a="http://schemas.openxmlformats.org/drawingml/2006/main" name="Office Theme">
  <a:themeElements>
    <a:clrScheme name="Ocean">
      <a:dk1>
        <a:sysClr val="windowText" lastClr="000000"/>
      </a:dk1>
      <a:lt1>
        <a:sysClr val="window" lastClr="FFFFFF"/>
      </a:lt1>
      <a:dk2>
        <a:srgbClr val="323232"/>
      </a:dk2>
      <a:lt2>
        <a:srgbClr val="E3DED1"/>
      </a:lt2>
      <a:accent1>
        <a:srgbClr val="4557A1"/>
      </a:accent1>
      <a:accent2>
        <a:srgbClr val="3691AA"/>
      </a:accent2>
      <a:accent3>
        <a:srgbClr val="893768"/>
      </a:accent3>
      <a:accent4>
        <a:srgbClr val="4E8542"/>
      </a:accent4>
      <a:accent5>
        <a:srgbClr val="A25A12"/>
      </a:accent5>
      <a:accent6>
        <a:srgbClr val="C19859"/>
      </a:accent6>
      <a:hlink>
        <a:srgbClr val="6B9F25"/>
      </a:hlink>
      <a:folHlink>
        <a:srgbClr val="B26B02"/>
      </a:folHlink>
    </a:clrScheme>
    <a:fontScheme name="Georgia">
      <a:majorFont>
        <a:latin typeface="Georg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eorg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8B7E3C02-E47E-4702-8BC9-1082997D9CB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Ocean painting presentation (widescreen)</Template>
  <TotalTime>0</TotalTime>
  <Words>6</Words>
  <Application>Microsoft Office PowerPoint</Application>
  <PresentationFormat>Widescreen</PresentationFormat>
  <Paragraphs>1</Paragraphs>
  <Slides>1</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vt:i4>
      </vt:variant>
    </vt:vector>
  </HeadingPairs>
  <TitlesOfParts>
    <vt:vector size="4" baseType="lpstr">
      <vt:lpstr>Arial</vt:lpstr>
      <vt:lpstr>Georgia</vt:lpstr>
      <vt:lpstr>Ocean 16x9</vt:lpstr>
      <vt:lpstr>Lillie est une fille exceptionnelle.  Madame McDevitt lui donne un croque-monsieur.  Lillie la remercie.  Lillie est contente.  Joffrey la regarde en secret.  Joffrey court vite vers Lillie.  Joffrey prend le sandwich de Lillie!  Joffrey court dans l’autre direction et mange le sandwich.</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
  <cp:lastModifiedBy/>
  <cp:revision>1</cp:revision>
  <dcterms:created xsi:type="dcterms:W3CDTF">2016-09-12T12:18:12Z</dcterms:created>
  <dcterms:modified xsi:type="dcterms:W3CDTF">2016-09-12T12:23:07Z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TC028952569991</vt:lpwstr>
  </property>
</Properties>
</file>